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6"/>
  </p:notesMasterIdLst>
  <p:sldIdLst>
    <p:sldId id="347" r:id="rId3"/>
    <p:sldId id="350" r:id="rId4"/>
    <p:sldId id="296" r:id="rId5"/>
    <p:sldId id="345" r:id="rId6"/>
    <p:sldId id="351" r:id="rId7"/>
    <p:sldId id="352" r:id="rId8"/>
    <p:sldId id="346" r:id="rId9"/>
    <p:sldId id="353" r:id="rId10"/>
    <p:sldId id="354" r:id="rId11"/>
    <p:sldId id="357" r:id="rId12"/>
    <p:sldId id="355" r:id="rId13"/>
    <p:sldId id="356" r:id="rId14"/>
    <p:sldId id="34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跨学科实践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制作隔音房间模型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81000" y="440881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用两种材料做的隔音盒的大小、厚度应该相同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控制变量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从题图中可以看出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制作的错误之处是隔音盒的大小不同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在距隔音盒不同距离的位置测量接收声音的响度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利用数据进行比较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距离相等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响度小的效果好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得出聚酯棉材料的隔音性更强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本探究实验中多次测量数据的目的是寻找普遍规律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人距隔音盒一定距离处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先后比较人听到手机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在两种材料的隔音盒里发出的声音大小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这个很难比较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人边听声音边后退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直至听不到手机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发出的声音为止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这个方法容易做到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录播室的墙壁使用了隔音材料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这是在传播过程中减弱噪声。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141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2605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噪声是一种严重的环境污染。小明想通过比较几种材料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衣服、锡箔纸、泡沫塑料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的隔音性能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来选择一种隔音性能好的材料当作隔音设备的隔音材料。实验器材除了待检测的材料外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还有音叉、机械闹钟、鞋盒。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在本实验中适合做声源的是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小明将声源放入鞋盒内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在其四周塞满待测填充材料。让人一边听声音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一边向后退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直至听不见声音为止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比较此处距鞋盒的距离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判断材料的隔音性能。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在更换不同材料实验时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声源的响度应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控制不变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随材料变化而变化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上述探究用到的物理方法是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5230127" y="2463642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机械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闹钟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739758" y="4669699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控制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039924" y="5232350"/>
            <a:ext cx="2069797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控制变量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70571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实验得到的结果如表所示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分析实验数据可知这些材料隔声性能最好的是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6010207"/>
              </p:ext>
            </p:extLst>
          </p:nvPr>
        </p:nvGraphicFramePr>
        <p:xfrm>
          <a:off x="381000" y="2692372"/>
          <a:ext cx="1143000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2857500"/>
                <a:gridCol w="2857500"/>
                <a:gridCol w="2857500"/>
                <a:gridCol w="28575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材料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衣服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锡箔纸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泡沫塑料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响度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较响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较响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距离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较长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917028" y="1930724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泡沫塑料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6661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90857628"/>
              </p:ext>
            </p:extLst>
          </p:nvPr>
        </p:nvGraphicFramePr>
        <p:xfrm>
          <a:off x="381000" y="1395154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了解不同材料的隔音性能及它们的特点。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选用合适的材料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制作一个隔音房间模型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并测试隔音房间的隔音性能。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14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463" y="1940327"/>
            <a:ext cx="3941341" cy="263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67440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一、项目提出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制作一个隔音房间的简易模型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并测试它的隔音性能。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二、项目分析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生活中哪些常见的物品能够充当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房间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”?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为房间隔音的材料要满足哪些要求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可以选用哪些材料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声音是如何传播到房间外的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隔音的材料应放在房间的哪些位置以及如何放置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怎样测试模型房间的隔音性能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67539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三、项目实施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制作隔音房间模型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我们可以用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充当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房间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将一只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放入其中模拟房间中发声的乐器或电视机。然后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在盒内的相应区域安装能够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制作隔音房间模型。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通过查阅资料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了解不同材料的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及它们的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尽量从常见材料中选取合适的材料。在注意隔音性能的同时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也要尽量减小材料的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最大限度地保证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房间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的空间。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测试模型的隔音性能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测试时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通过手机或者计算机中的软件等先测量未作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处理时闹钟铃声的强弱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再测量经过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处理后闹钟铃声的强弱。通过比较前后的变化来评估模型的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性能。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956035" y="1112470"/>
            <a:ext cx="1261884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包装盒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21166" y="1112470"/>
            <a:ext cx="10823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鞋盒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777248" y="111246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闹钟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211318" y="222678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75479" y="2776721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隔音性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102312" y="278753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579179" y="389011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784669" y="500151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885332" y="555344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885331" y="610041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6469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68764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四、展示交流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展示制作的隔音房间模型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占用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率、材料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安全和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等方面对模型进行评价。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相互交流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总结经验并进行反思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尝试对制作的模型进行改进。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478517" y="2125891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隔音性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011252" y="2125891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26628" y="267357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易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900448" y="267798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环保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8854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95575"/>
            <a:ext cx="11430000" cy="16933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隔音材料的隔音性能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小明想比较聚酯棉材料和海绵材料的隔音性能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做了如下的探究。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948301" y="2639372"/>
            <a:ext cx="3877645" cy="2513158"/>
            <a:chOff x="1551090" y="2581707"/>
            <a:chExt cx="3877645" cy="2513158"/>
          </a:xfrm>
        </p:grpSpPr>
        <p:pic>
          <p:nvPicPr>
            <p:cNvPr id="14" name="XW8QXR165.eps" descr="id:2147493602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51090" y="2581707"/>
              <a:ext cx="3877645" cy="1870497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099352" y="4502652"/>
              <a:ext cx="633507" cy="5922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甲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381000" y="5078063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小明分别用两种材料做了如图甲所示的隔音盒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该制作的错误之处是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7561" y="5633226"/>
            <a:ext cx="467307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隔音盒的大小不同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81000" y="304376"/>
            <a:ext cx="11430000" cy="17205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改正错误后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小明在安静的环境下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播放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80 dB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先后置于两种隔音盒中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另一个手机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在距隔音盒不同距离的位置测量接收的声音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得出的数据如表所示。表格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处应填写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graphicFrame>
        <p:nvGraphicFramePr>
          <p:cNvPr id="17" name="表格 1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34753820"/>
              </p:ext>
            </p:extLst>
          </p:nvPr>
        </p:nvGraphicFramePr>
        <p:xfrm>
          <a:off x="381000" y="2112181"/>
          <a:ext cx="11429999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2049162"/>
                <a:gridCol w="1216552"/>
                <a:gridCol w="1632857"/>
                <a:gridCol w="1632857"/>
                <a:gridCol w="1632857"/>
                <a:gridCol w="1632857"/>
                <a:gridCol w="163285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材料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聚酯棉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海绵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距离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1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i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4184360" y="3577218"/>
            <a:ext cx="3823279" cy="2197880"/>
            <a:chOff x="6785627" y="2918190"/>
            <a:chExt cx="3823279" cy="2197880"/>
          </a:xfrm>
        </p:grpSpPr>
        <p:pic>
          <p:nvPicPr>
            <p:cNvPr id="24" name="XW8QXR166.eps" descr="id:2147493609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85627" y="2918190"/>
              <a:ext cx="3823279" cy="1534014"/>
            </a:xfrm>
            <a:prstGeom prst="rect">
              <a:avLst/>
            </a:prstGeom>
          </p:spPr>
        </p:pic>
        <p:sp>
          <p:nvSpPr>
            <p:cNvPr id="25" name="矩形 24"/>
            <p:cNvSpPr>
              <a:spLocks noChangeAspect="1"/>
            </p:cNvSpPr>
            <p:nvPr/>
          </p:nvSpPr>
          <p:spPr>
            <a:xfrm>
              <a:off x="8572971" y="4543028"/>
              <a:ext cx="543739" cy="5730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8652642" y="142468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8161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127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利用数据进行比较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材料的隔音性更强。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本探究实验中多次测量数据的目的是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寻找普遍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规律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cs typeface="Times New Roman" panose="02020603050405020304" pitchFamily="18" charset="0"/>
              </a:rPr>
              <a:t>	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求平均值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减小误差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小明认为人耳可以替代手机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进行探究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并提出如下两种方案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最佳的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人距隔音盒一定距离处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先后比较人听到手机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在两种材料的隔音盒里发出的声音大小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人边听声音边后退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直至听不到手机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发出的声音为止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比较两次距隔音盒的距离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小明发现上录播课时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为了防止录播室外的嘈杂声音干扰录课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录播室的墙壁使用了隔音材料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减弱噪声。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44348" y="111637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聚酯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3768" y="680336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23686" y="2351481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12210" y="5640077"/>
            <a:ext cx="198002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传播过程中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9872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774</Words>
  <Application>Microsoft Office PowerPoint</Application>
  <PresentationFormat>宽屏</PresentationFormat>
  <Paragraphs>108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NEU-BZ-S92</vt:lpstr>
      <vt:lpstr>方正兰亭中黑_GBK</vt:lpstr>
      <vt:lpstr>方正书宋_GBK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2025-09-22T05:27:48Z</dcterms:modified>
</cp:coreProperties>
</file>